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909887"/>
            <a:ext cx="45434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76983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515719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52" y="3045743"/>
            <a:ext cx="584835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02" y="4781550"/>
            <a:ext cx="6191250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68408" y="2195144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30120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149080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57800"/>
            <a:ext cx="96964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56902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21297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515719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179"/>
            <a:ext cx="115919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9031"/>
            <a:ext cx="9127726" cy="604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583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4581128"/>
            <a:ext cx="223224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5949280"/>
            <a:ext cx="1008112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1052736"/>
            <a:ext cx="10169648" cy="5357812"/>
            <a:chOff x="695400" y="260648"/>
            <a:chExt cx="10889729" cy="6362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260648"/>
              <a:ext cx="10801350" cy="4600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013176"/>
              <a:ext cx="9953625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201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6343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108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9860" y="1378868"/>
            <a:ext cx="16192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132856"/>
            <a:ext cx="6381750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87437" y="138810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89" y="4105275"/>
            <a:ext cx="116586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6734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5949280"/>
            <a:ext cx="1080120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38520" cy="5099272"/>
            <a:chOff x="263352" y="1268760"/>
            <a:chExt cx="11658600" cy="5819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21088"/>
              <a:ext cx="10239375" cy="2867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46301" y="314096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106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9833"/>
            <a:ext cx="8506594" cy="253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47750"/>
            <a:ext cx="8220075" cy="581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1484" y="2060848"/>
            <a:ext cx="8808971" cy="4608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477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5616624" cy="3550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80728"/>
            <a:ext cx="10093474" cy="5719362"/>
            <a:chOff x="407368" y="260648"/>
            <a:chExt cx="11677650" cy="6720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60648"/>
              <a:ext cx="11677650" cy="552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9843" y="5809856"/>
              <a:ext cx="10172700" cy="1171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5030114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